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3" r:id="rId17"/>
    <p:sldId id="272" r:id="rId18"/>
    <p:sldId id="271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2650" autoAdjust="0"/>
    <p:restoredTop sz="94660"/>
  </p:normalViewPr>
  <p:slideViewPr>
    <p:cSldViewPr snapToObjects="1">
      <p:cViewPr varScale="1">
        <p:scale>
          <a:sx n="64" d="100"/>
          <a:sy n="64" d="100"/>
        </p:scale>
        <p:origin x="-120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793316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93479" y="3214688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smtClean="0"/>
              <a:pPr/>
              <a:t>‹#›</a:t>
            </a:fld>
            <a:endParaRPr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1524000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smtClean="0"/>
              <a:pPr/>
              <a:t>‹#›</a:t>
            </a:fld>
            <a:endParaRPr/>
          </a:p>
        </p:txBody>
      </p:sp>
      <p:pic>
        <p:nvPicPr>
          <p:cNvPr id="9" name="Picture 8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31" y="2119312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HR-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576" y="2119312"/>
            <a:ext cx="1733550" cy="42862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DCBF-70B4-C444-A5FA-4C3BA6F7F9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09CE-514A-C84F-973D-D84339FD2BE6}" type="datetimeFigureOut">
              <a:rPr lang="en-US" smtClean="0"/>
              <a:pPr/>
              <a:t>10/19/11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>
                <a:latin typeface="Palatino"/>
              </a:rPr>
              <a:t>BTECH451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2590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"/>
              </a:rPr>
              <a:t>Emergency SOS system</a:t>
            </a:r>
          </a:p>
          <a:p>
            <a:r>
              <a:rPr lang="en-US" sz="2400" dirty="0" smtClean="0">
                <a:latin typeface="Palatino"/>
              </a:rPr>
              <a:t>End of Year Semester</a:t>
            </a:r>
          </a:p>
          <a:p>
            <a:r>
              <a:rPr lang="en-US" sz="2400" dirty="0" smtClean="0">
                <a:latin typeface="Palatino"/>
              </a:rPr>
              <a:t>By: Wu Ye-</a:t>
            </a:r>
            <a:r>
              <a:rPr lang="en-US" sz="2400" dirty="0" err="1" smtClean="0">
                <a:latin typeface="Palatino"/>
              </a:rPr>
              <a:t>Yue</a:t>
            </a:r>
            <a:r>
              <a:rPr lang="en-US" sz="2400" dirty="0" smtClean="0">
                <a:latin typeface="Palatino"/>
              </a:rPr>
              <a:t> (Justin)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Pop up Alert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09800"/>
            <a:ext cx="3884613" cy="3657600"/>
          </a:xfrm>
        </p:spPr>
        <p:txBody>
          <a:bodyPr/>
          <a:lstStyle/>
          <a:p>
            <a:r>
              <a:rPr lang="en-US" dirty="0" smtClean="0"/>
              <a:t>Alert Message Pop up When force collision is detected.</a:t>
            </a:r>
          </a:p>
          <a:p>
            <a:r>
              <a:rPr lang="en-US" dirty="0" smtClean="0"/>
              <a:t>Contain two buttons:</a:t>
            </a:r>
          </a:p>
          <a:p>
            <a:pPr lvl="1"/>
            <a:r>
              <a:rPr lang="en-US" dirty="0" smtClean="0"/>
              <a:t>Stop</a:t>
            </a:r>
          </a:p>
          <a:p>
            <a:pPr lvl="1"/>
            <a:r>
              <a:rPr lang="en-US" dirty="0" smtClean="0"/>
              <a:t>Call or Send Now</a:t>
            </a:r>
            <a:endParaRPr lang="en-US" dirty="0" smtClean="0"/>
          </a:p>
          <a:p>
            <a:r>
              <a:rPr lang="en-US" dirty="0" smtClean="0"/>
              <a:t>The countdown pop up.</a:t>
            </a:r>
            <a:endParaRPr lang="en-US" dirty="0"/>
          </a:p>
        </p:txBody>
      </p:sp>
      <p:pic>
        <p:nvPicPr>
          <p:cNvPr id="4" name="Picture 3" descr="Screen shot 2011-10-20 at 12.38.0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52600"/>
            <a:ext cx="2133600" cy="2488085"/>
          </a:xfrm>
          <a:prstGeom prst="rect">
            <a:avLst/>
          </a:prstGeom>
        </p:spPr>
      </p:pic>
      <p:pic>
        <p:nvPicPr>
          <p:cNvPr id="5" name="Picture 4" descr="Screen shot 2011-10-20 at 12.37.2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40685"/>
            <a:ext cx="2908300" cy="17844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200400"/>
            <a:ext cx="3759200" cy="2667000"/>
          </a:xfrm>
        </p:spPr>
        <p:txBody>
          <a:bodyPr>
            <a:normAutofit lnSpcReduction="10000"/>
          </a:bodyPr>
          <a:lstStyle/>
          <a:p>
            <a:pPr lvl="2"/>
            <a:r>
              <a:rPr lang="en-US" dirty="0" smtClean="0"/>
              <a:t>Mode 3: Uses the combination of the two method above to sense the collision.</a:t>
            </a:r>
          </a:p>
          <a:p>
            <a:pPr lvl="2"/>
            <a:r>
              <a:rPr lang="en-US" dirty="0" smtClean="0"/>
              <a:t>Mode 4: Uses just the simple </a:t>
            </a:r>
            <a:r>
              <a:rPr lang="en-US" dirty="0" smtClean="0"/>
              <a:t>vibration </a:t>
            </a:r>
            <a:r>
              <a:rPr lang="en-US" dirty="0" smtClean="0"/>
              <a:t>from the accelerator to sense collision. </a:t>
            </a:r>
            <a:endParaRPr lang="en-US" dirty="0"/>
          </a:p>
        </p:txBody>
      </p:sp>
      <p:pic>
        <p:nvPicPr>
          <p:cNvPr id="4" name="Picture 3" descr="Screen shot 2011-10-18 at 5.44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3759200" cy="1066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445000" y="2133600"/>
            <a:ext cx="37592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the home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can choose four different modes to sense force impact.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 1 : Senses collision by the speed of the car is currently traveling and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collision detected.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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 2: Use the change in speed of the car in one second time interval and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vibration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detect collision.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Functions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algorithms tried to detect </a:t>
            </a:r>
            <a:r>
              <a:rPr lang="en-US" dirty="0" smtClean="0"/>
              <a:t>collision:</a:t>
            </a:r>
          </a:p>
          <a:p>
            <a:pPr lvl="1"/>
            <a:r>
              <a:rPr lang="en-US" dirty="0" smtClean="0"/>
              <a:t>Calculate force from just using the accelerometer and if the force </a:t>
            </a:r>
            <a:r>
              <a:rPr lang="en-US" dirty="0" smtClean="0"/>
              <a:t>excels a </a:t>
            </a:r>
            <a:r>
              <a:rPr lang="en-US" dirty="0" smtClean="0"/>
              <a:t>certain </a:t>
            </a:r>
            <a:r>
              <a:rPr lang="en-US" dirty="0" smtClean="0"/>
              <a:t>level, notification will be activated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Use signal towers to determine the location and speed of the car to provide extra accuracy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Combining physical equations, mass of cars, speed travel, acceleration to calculate force.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Functions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not use the algorithms tried in the previous </a:t>
            </a:r>
            <a:r>
              <a:rPr lang="en-US" dirty="0" smtClean="0"/>
              <a:t>slide?</a:t>
            </a:r>
          </a:p>
          <a:p>
            <a:pPr lvl="1"/>
            <a:r>
              <a:rPr lang="en-US" dirty="0" smtClean="0"/>
              <a:t>Calculating force with just the accelerometer is</a:t>
            </a:r>
            <a:r>
              <a:rPr lang="en-US" dirty="0" smtClean="0"/>
              <a:t> inaccurate</a:t>
            </a:r>
            <a:r>
              <a:rPr lang="en-US" dirty="0" smtClean="0"/>
              <a:t>, due to the </a:t>
            </a:r>
            <a:r>
              <a:rPr lang="en-US" dirty="0" smtClean="0"/>
              <a:t>accelerometer’s limited </a:t>
            </a:r>
            <a:r>
              <a:rPr lang="en-US" dirty="0" smtClean="0"/>
              <a:t>distance and lack of </a:t>
            </a:r>
            <a:r>
              <a:rPr lang="en-US" dirty="0" smtClean="0"/>
              <a:t>mass</a:t>
            </a:r>
            <a:r>
              <a:rPr lang="en-US" dirty="0" smtClean="0"/>
              <a:t>. </a:t>
            </a:r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force it </a:t>
            </a:r>
            <a:r>
              <a:rPr lang="en-US" dirty="0" smtClean="0"/>
              <a:t>detects </a:t>
            </a:r>
            <a:r>
              <a:rPr lang="en-US" dirty="0" smtClean="0"/>
              <a:t>in collision can be the same as just picking up the phone</a:t>
            </a:r>
            <a:r>
              <a:rPr lang="en-US" dirty="0" smtClean="0"/>
              <a:t>. Sensitivity.</a:t>
            </a:r>
          </a:p>
          <a:p>
            <a:pPr lvl="1"/>
            <a:r>
              <a:rPr lang="en-US" dirty="0" smtClean="0"/>
              <a:t>Using signal tower to find location and speed are less accurate than just using the GPS.</a:t>
            </a:r>
          </a:p>
          <a:p>
            <a:pPr lvl="1"/>
            <a:r>
              <a:rPr lang="en-US" dirty="0" smtClean="0"/>
              <a:t>With </a:t>
            </a:r>
            <a:r>
              <a:rPr lang="en-US" dirty="0" smtClean="0"/>
              <a:t>complex calculations, </a:t>
            </a:r>
            <a:r>
              <a:rPr lang="en-US" dirty="0" smtClean="0"/>
              <a:t>the influencing element is the same, therefore does not provide more accuracy to the application, instead just increase working time.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Functions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209800"/>
            <a:ext cx="4799013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Ability for user to call 111, call contact or post messages on the press of</a:t>
            </a:r>
            <a:r>
              <a:rPr lang="en-US" dirty="0" smtClean="0"/>
              <a:t> a button </a:t>
            </a:r>
            <a:r>
              <a:rPr lang="en-US" dirty="0" smtClean="0"/>
              <a:t>or when collision is detected.</a:t>
            </a:r>
          </a:p>
          <a:p>
            <a:r>
              <a:rPr lang="en-US" dirty="0" smtClean="0"/>
              <a:t>Set the applications to fix your needs and the environment around you.</a:t>
            </a:r>
          </a:p>
          <a:p>
            <a:r>
              <a:rPr lang="en-US" dirty="0" smtClean="0"/>
              <a:t>Interface allowing the user to cancel emergency message or calls when needed.</a:t>
            </a:r>
          </a:p>
          <a:p>
            <a:r>
              <a:rPr lang="en-US" dirty="0" smtClean="0"/>
              <a:t>Provide the location of the</a:t>
            </a:r>
            <a:r>
              <a:rPr lang="en-US" dirty="0" smtClean="0"/>
              <a:t> collision </a:t>
            </a:r>
            <a:r>
              <a:rPr lang="en-US" dirty="0" smtClean="0"/>
              <a:t>side.</a:t>
            </a:r>
          </a:p>
        </p:txBody>
      </p:sp>
      <p:pic>
        <p:nvPicPr>
          <p:cNvPr id="4" name="Picture 3" descr="Screen shot 2011-10-20 at 12.40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76600"/>
            <a:ext cx="2951988" cy="66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</a:t>
            </a:r>
            <a:r>
              <a:rPr lang="en-US" dirty="0" err="1" smtClean="0"/>
              <a:t>Facebook</a:t>
            </a:r>
            <a:r>
              <a:rPr lang="en-US" dirty="0" smtClean="0"/>
              <a:t> messages used instead of SMS?</a:t>
            </a:r>
          </a:p>
          <a:p>
            <a:pPr lvl="1"/>
            <a:r>
              <a:rPr lang="en-US" dirty="0" smtClean="0"/>
              <a:t>IOS prevent in app messages.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Cost effective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Using unofficial SDKs are </a:t>
            </a:r>
            <a:r>
              <a:rPr lang="en-US" dirty="0" smtClean="0"/>
              <a:t>not </a:t>
            </a:r>
            <a:r>
              <a:rPr lang="en-US" dirty="0" smtClean="0"/>
              <a:t>accepted by Apple.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Social </a:t>
            </a:r>
            <a:r>
              <a:rPr lang="en-US" dirty="0" smtClean="0"/>
              <a:t>network is view by millions</a:t>
            </a:r>
            <a:r>
              <a:rPr lang="en-US" dirty="0" smtClean="0"/>
              <a:t> simultaneously, continuously. </a:t>
            </a:r>
            <a:r>
              <a:rPr lang="en-US" dirty="0" smtClean="0"/>
              <a:t>More likelihood of discovery.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Alerting many </a:t>
            </a:r>
            <a:r>
              <a:rPr lang="en-US" dirty="0" smtClean="0"/>
              <a:t>instead of just</a:t>
            </a:r>
            <a:r>
              <a:rPr lang="en-US" dirty="0" smtClean="0"/>
              <a:t> one </a:t>
            </a:r>
            <a:r>
              <a:rPr lang="en-US" dirty="0" smtClean="0"/>
              <a:t>single person.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</a:t>
            </a:r>
            <a:r>
              <a:rPr lang="en-US" dirty="0" smtClean="0"/>
              <a:t>,</a:t>
            </a:r>
            <a:r>
              <a:rPr lang="en-US" dirty="0" smtClean="0"/>
              <a:t> Cons and Limitations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Clear interface and easy to use.</a:t>
            </a:r>
          </a:p>
          <a:p>
            <a:pPr lvl="1"/>
            <a:r>
              <a:rPr lang="en-US" dirty="0" smtClean="0"/>
              <a:t>User have the options to control the reaction of the application. </a:t>
            </a:r>
          </a:p>
          <a:p>
            <a:r>
              <a:rPr lang="en-US" dirty="0" smtClean="0"/>
              <a:t>Cons</a:t>
            </a:r>
          </a:p>
          <a:p>
            <a:pPr lvl="1"/>
            <a:r>
              <a:rPr lang="en-US" dirty="0" smtClean="0"/>
              <a:t>GPS is the only reliable source to calculate speed and to find location.</a:t>
            </a:r>
          </a:p>
          <a:p>
            <a:pPr lvl="1"/>
            <a:r>
              <a:rPr lang="en-US" dirty="0" smtClean="0"/>
              <a:t>Constantly using GPS can drain power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Limitations on how accurately detect collision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between the 2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application </a:t>
            </a:r>
            <a:r>
              <a:rPr lang="en-US" dirty="0" smtClean="0"/>
              <a:t>compared </a:t>
            </a:r>
            <a:r>
              <a:rPr lang="en-US" dirty="0" smtClean="0"/>
              <a:t>to </a:t>
            </a:r>
            <a:r>
              <a:rPr lang="en-US" dirty="0" err="1" smtClean="0"/>
              <a:t>iPhone</a:t>
            </a:r>
            <a:r>
              <a:rPr lang="en-US" dirty="0" smtClean="0"/>
              <a:t> application</a:t>
            </a:r>
          </a:p>
          <a:p>
            <a:pPr lvl="1"/>
            <a:r>
              <a:rPr lang="en-US" dirty="0" smtClean="0"/>
              <a:t>Android SDK is open source, therefore providing the functions to send SMS that </a:t>
            </a:r>
            <a:r>
              <a:rPr lang="en-US" dirty="0" err="1" smtClean="0"/>
              <a:t>iPhone</a:t>
            </a:r>
            <a:r>
              <a:rPr lang="en-US" dirty="0" smtClean="0"/>
              <a:t> application are not currently allowed.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application has</a:t>
            </a:r>
            <a:r>
              <a:rPr lang="en-US" dirty="0" smtClean="0"/>
              <a:t> a more user friendly interface. Its tidiness and smooth running</a:t>
            </a:r>
          </a:p>
          <a:p>
            <a:pPr lvl="1"/>
            <a:r>
              <a:rPr lang="en-US" dirty="0" smtClean="0"/>
              <a:t>Android application seems to run slower.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Sensor that can be </a:t>
            </a:r>
            <a:r>
              <a:rPr lang="en-US" dirty="0" smtClean="0"/>
              <a:t>attached </a:t>
            </a:r>
            <a:r>
              <a:rPr lang="en-US" dirty="0" smtClean="0"/>
              <a:t>to </a:t>
            </a:r>
            <a:r>
              <a:rPr lang="en-US" dirty="0" smtClean="0"/>
              <a:t>people via their medical bracelets </a:t>
            </a:r>
            <a:r>
              <a:rPr lang="en-US" dirty="0" smtClean="0"/>
              <a:t>or </a:t>
            </a:r>
            <a:r>
              <a:rPr lang="en-US" dirty="0" smtClean="0"/>
              <a:t>cars </a:t>
            </a:r>
            <a:r>
              <a:rPr lang="en-US" dirty="0" smtClean="0"/>
              <a:t>to sense collision force in a more accurate manner.</a:t>
            </a:r>
          </a:p>
          <a:p>
            <a:r>
              <a:rPr lang="en-US" dirty="0" smtClean="0"/>
              <a:t>More accurate measure of locations rather </a:t>
            </a:r>
            <a:r>
              <a:rPr lang="en-US" dirty="0" smtClean="0"/>
              <a:t>than </a:t>
            </a:r>
            <a:r>
              <a:rPr lang="en-US" dirty="0" smtClean="0"/>
              <a:t>just the GPS</a:t>
            </a:r>
            <a:r>
              <a:rPr lang="en-US" dirty="0" smtClean="0"/>
              <a:t>. Current limitations on the preciseness accuracy of the location.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Knowledge </a:t>
            </a:r>
            <a:r>
              <a:rPr lang="en-US" dirty="0" smtClean="0"/>
              <a:t>gained</a:t>
            </a:r>
          </a:p>
          <a:p>
            <a:pPr lvl="1"/>
            <a:r>
              <a:rPr lang="en-US" dirty="0" smtClean="0"/>
              <a:t>Programming language for IOS.</a:t>
            </a:r>
          </a:p>
          <a:p>
            <a:pPr lvl="1"/>
            <a:r>
              <a:rPr lang="en-US" dirty="0" smtClean="0"/>
              <a:t>Understanding of Android SDK and IOS</a:t>
            </a:r>
            <a:endParaRPr lang="en-US" dirty="0" smtClean="0"/>
          </a:p>
          <a:p>
            <a:pPr lvl="1"/>
            <a:r>
              <a:rPr lang="en-US" dirty="0" smtClean="0"/>
              <a:t>Gained </a:t>
            </a:r>
            <a:r>
              <a:rPr lang="en-US" dirty="0" smtClean="0"/>
              <a:t>knowledge </a:t>
            </a:r>
            <a:r>
              <a:rPr lang="en-US" dirty="0" smtClean="0"/>
              <a:t>of the differences between the two OS</a:t>
            </a:r>
          </a:p>
          <a:p>
            <a:pPr lvl="1"/>
            <a:r>
              <a:rPr lang="en-US" dirty="0" smtClean="0"/>
              <a:t>Gained </a:t>
            </a:r>
            <a:r>
              <a:rPr lang="en-US" dirty="0" smtClean="0"/>
              <a:t>knowledge</a:t>
            </a:r>
            <a:r>
              <a:rPr lang="en-US" dirty="0" smtClean="0"/>
              <a:t> of how </a:t>
            </a:r>
            <a:r>
              <a:rPr lang="en-US" dirty="0" smtClean="0"/>
              <a:t>GPS and accelerator can work together.</a:t>
            </a:r>
          </a:p>
          <a:p>
            <a:pPr lvl="1"/>
            <a:r>
              <a:rPr lang="en-US" dirty="0" smtClean="0"/>
              <a:t>Learn about other SDK and their functions.</a:t>
            </a:r>
          </a:p>
          <a:p>
            <a:pPr lvl="1"/>
            <a:r>
              <a:rPr lang="en-US" dirty="0" smtClean="0"/>
              <a:t>Apply the concepts </a:t>
            </a:r>
            <a:r>
              <a:rPr lang="en-US" dirty="0" smtClean="0"/>
              <a:t>learnt </a:t>
            </a:r>
            <a:r>
              <a:rPr lang="en-US" dirty="0" smtClean="0"/>
              <a:t>above to write mobile</a:t>
            </a:r>
            <a:r>
              <a:rPr lang="en-US" dirty="0" smtClean="0"/>
              <a:t> </a:t>
            </a:r>
            <a:r>
              <a:rPr lang="en-US" dirty="0" smtClean="0"/>
              <a:t>programs </a:t>
            </a:r>
            <a:r>
              <a:rPr lang="en-US" dirty="0" smtClean="0"/>
              <a:t>for </a:t>
            </a:r>
            <a:r>
              <a:rPr lang="en-US" dirty="0" smtClean="0"/>
              <a:t>two different operating system.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267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</a:t>
            </a:r>
            <a:r>
              <a:rPr lang="en-US" dirty="0" smtClean="0"/>
              <a:t> </a:t>
            </a:r>
            <a:r>
              <a:rPr lang="en-US" dirty="0" smtClean="0"/>
              <a:t>Objective</a:t>
            </a:r>
            <a:endParaRPr lang="en-US" dirty="0" smtClean="0"/>
          </a:p>
          <a:p>
            <a:r>
              <a:rPr lang="en-US" dirty="0" smtClean="0"/>
              <a:t>Where I left off last </a:t>
            </a:r>
            <a:r>
              <a:rPr lang="en-US" dirty="0" smtClean="0"/>
              <a:t>time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Home Interface</a:t>
            </a:r>
          </a:p>
          <a:p>
            <a:pPr lvl="1"/>
            <a:r>
              <a:rPr lang="en-US" dirty="0" smtClean="0"/>
              <a:t>Settings </a:t>
            </a:r>
            <a:r>
              <a:rPr lang="en-US" dirty="0" smtClean="0"/>
              <a:t>Interface</a:t>
            </a:r>
            <a:endParaRPr lang="en-US" dirty="0" smtClean="0"/>
          </a:p>
          <a:p>
            <a:r>
              <a:rPr lang="en-US" dirty="0" smtClean="0"/>
              <a:t>Algorithms Tested</a:t>
            </a:r>
          </a:p>
          <a:p>
            <a:r>
              <a:rPr lang="en-US" dirty="0" smtClean="0"/>
              <a:t>Achievement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would like to thank my supervisor for helping me through out this year and provide valuable support, advise and help</a:t>
            </a:r>
          </a:p>
          <a:p>
            <a:endParaRPr lang="en-US" dirty="0" smtClean="0"/>
          </a:p>
          <a:p>
            <a:r>
              <a:rPr lang="en-US" dirty="0" smtClean="0"/>
              <a:t>Thanks University of Auckland and Blackhawk for providing this opportunity to do this project.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406" y="2825496"/>
            <a:ext cx="3657600" cy="242620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mobile </a:t>
            </a:r>
            <a:r>
              <a:rPr lang="en-US" dirty="0" smtClean="0"/>
              <a:t>applications </a:t>
            </a:r>
            <a:r>
              <a:rPr lang="en-US" dirty="0" smtClean="0"/>
              <a:t>on different operation system platforms that can sense force impact collisions and provide the functions to call and send SOS messages accordingly.</a:t>
            </a:r>
          </a:p>
          <a:p>
            <a:r>
              <a:rPr lang="en-US" dirty="0" smtClean="0"/>
              <a:t>Explore and Research on mobile operating systems. </a:t>
            </a:r>
          </a:p>
          <a:p>
            <a:r>
              <a:rPr lang="en-US" dirty="0" smtClean="0"/>
              <a:t>Compare the results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Working with BLACKHAWK, a GPS specialized New Zealand owned company,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 left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Emergency SOS system on Android OS platform.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Talked about the algorithm used in the system.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Show the interface of that application.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Application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09800"/>
            <a:ext cx="3960813" cy="3657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Initial icon </a:t>
            </a:r>
            <a:r>
              <a:rPr lang="en-US" dirty="0" smtClean="0"/>
              <a:t>showing </a:t>
            </a:r>
            <a:r>
              <a:rPr lang="en-US" dirty="0" smtClean="0"/>
              <a:t>on </a:t>
            </a:r>
            <a:r>
              <a:rPr lang="en-US" dirty="0" err="1" smtClean="0"/>
              <a:t>iPhone</a:t>
            </a:r>
            <a:r>
              <a:rPr lang="en-US" dirty="0" smtClean="0"/>
              <a:t>, click to open the application.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uses IOS </a:t>
            </a:r>
            <a:r>
              <a:rPr lang="en-US" dirty="0" smtClean="0"/>
              <a:t>and a </a:t>
            </a:r>
            <a:r>
              <a:rPr lang="en-US" dirty="0" smtClean="0"/>
              <a:t>combination of frameworks and SDK to create this application.</a:t>
            </a:r>
          </a:p>
          <a:p>
            <a:r>
              <a:rPr lang="en-US" dirty="0" smtClean="0"/>
              <a:t>Uses tab to control between three view:</a:t>
            </a:r>
          </a:p>
          <a:p>
            <a:pPr lvl="1"/>
            <a:r>
              <a:rPr lang="en-US" dirty="0" smtClean="0"/>
              <a:t>Home</a:t>
            </a:r>
          </a:p>
          <a:p>
            <a:pPr lvl="1"/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Info </a:t>
            </a:r>
            <a:endParaRPr lang="en-US" dirty="0"/>
          </a:p>
        </p:txBody>
      </p:sp>
      <p:pic>
        <p:nvPicPr>
          <p:cNvPr id="4" name="Picture 3" descr="Screen shot 2011-10-20 at 12.27.1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667250"/>
            <a:ext cx="4191000" cy="800100"/>
          </a:xfrm>
          <a:prstGeom prst="rect">
            <a:avLst/>
          </a:prstGeom>
        </p:spPr>
      </p:pic>
      <p:pic>
        <p:nvPicPr>
          <p:cNvPr id="5" name="Picture 4" descr="Screen shot 2011-10-20 at 12.27.0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336800"/>
            <a:ext cx="1231900" cy="109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Home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09800"/>
            <a:ext cx="4189413" cy="3657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Initial Home Page </a:t>
            </a:r>
            <a:r>
              <a:rPr lang="en-US" dirty="0" smtClean="0"/>
              <a:t>interface </a:t>
            </a:r>
            <a:endParaRPr lang="en-US" dirty="0" smtClean="0"/>
          </a:p>
          <a:p>
            <a:r>
              <a:rPr lang="en-US" dirty="0" smtClean="0"/>
              <a:t>Consist of two scrolling pages</a:t>
            </a:r>
          </a:p>
          <a:p>
            <a:r>
              <a:rPr lang="en-US" dirty="0" smtClean="0"/>
              <a:t>Showing the information from:</a:t>
            </a:r>
          </a:p>
          <a:p>
            <a:pPr lvl="1"/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Current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Provide the </a:t>
            </a:r>
            <a:r>
              <a:rPr lang="en-US" dirty="0" smtClean="0"/>
              <a:t>function </a:t>
            </a:r>
            <a:r>
              <a:rPr lang="en-US" dirty="0" smtClean="0"/>
              <a:t>to choose modes</a:t>
            </a:r>
          </a:p>
        </p:txBody>
      </p:sp>
      <p:pic>
        <p:nvPicPr>
          <p:cNvPr id="4" name="Picture 3" descr="Screen shot 2011-10-20 at 12.28.2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09800"/>
            <a:ext cx="2899761" cy="416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Home Interface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09800"/>
            <a:ext cx="3884613" cy="3657600"/>
          </a:xfrm>
        </p:spPr>
        <p:txBody>
          <a:bodyPr/>
          <a:lstStyle/>
          <a:p>
            <a:r>
              <a:rPr lang="en-US" dirty="0" smtClean="0"/>
              <a:t>Second part of home interface consists:</a:t>
            </a:r>
          </a:p>
          <a:p>
            <a:pPr lvl="1"/>
            <a:r>
              <a:rPr lang="en-US" dirty="0" smtClean="0"/>
              <a:t>GPS information containing speed, longitude, latitude and change of speed</a:t>
            </a:r>
          </a:p>
          <a:p>
            <a:pPr lvl="1"/>
            <a:r>
              <a:rPr lang="en-US" dirty="0" smtClean="0"/>
              <a:t>The user and contact information that has been set up</a:t>
            </a:r>
            <a:r>
              <a:rPr lang="en-US" dirty="0" smtClean="0"/>
              <a:t> </a:t>
            </a:r>
            <a:r>
              <a:rPr lang="en-US" dirty="0" smtClean="0"/>
              <a:t>via</a:t>
            </a:r>
            <a:r>
              <a:rPr lang="en-US" dirty="0" smtClean="0"/>
              <a:t> </a:t>
            </a:r>
            <a:r>
              <a:rPr lang="en-US" dirty="0" smtClean="0"/>
              <a:t>settings.</a:t>
            </a:r>
            <a:endParaRPr lang="en-US" dirty="0"/>
          </a:p>
        </p:txBody>
      </p:sp>
      <p:pic>
        <p:nvPicPr>
          <p:cNvPr id="4" name="Picture 3" descr="Screen shot 2011-10-20 at 12.30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5" y="2209800"/>
            <a:ext cx="2881086" cy="40581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Setting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09800"/>
            <a:ext cx="3884613" cy="3657600"/>
          </a:xfrm>
        </p:spPr>
        <p:txBody>
          <a:bodyPr/>
          <a:lstStyle/>
          <a:p>
            <a:r>
              <a:rPr lang="en-US" dirty="0" smtClean="0"/>
              <a:t>The setting page interface. </a:t>
            </a:r>
          </a:p>
          <a:p>
            <a:r>
              <a:rPr lang="en-US" dirty="0" smtClean="0"/>
              <a:t>The first two button goes into views where the user sets up information on the user and his or her emergency contact.</a:t>
            </a:r>
          </a:p>
        </p:txBody>
      </p:sp>
      <p:pic>
        <p:nvPicPr>
          <p:cNvPr id="4" name="Picture 3" descr="Screen shot 2011-10-18 at 3.14.2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844" y="1438837"/>
            <a:ext cx="1771356" cy="2294964"/>
          </a:xfrm>
          <a:prstGeom prst="rect">
            <a:avLst/>
          </a:prstGeom>
        </p:spPr>
      </p:pic>
      <p:pic>
        <p:nvPicPr>
          <p:cNvPr id="5" name="Picture 4" descr="Screen shot 2011-10-18 at 3.15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994" y="3733801"/>
            <a:ext cx="1880583" cy="2413708"/>
          </a:xfrm>
          <a:prstGeom prst="rect">
            <a:avLst/>
          </a:prstGeom>
        </p:spPr>
      </p:pic>
      <p:pic>
        <p:nvPicPr>
          <p:cNvPr id="6" name="Picture 5" descr="Screen shot 2011-10-18 at 3.15.2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94" y="3733801"/>
            <a:ext cx="1892300" cy="2413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iPhone</a:t>
            </a:r>
            <a:r>
              <a:rPr lang="en-US" dirty="0" smtClean="0"/>
              <a:t> Setting Interface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09800"/>
            <a:ext cx="3960813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Sets up the settings for the function of the mobile application. </a:t>
            </a:r>
          </a:p>
          <a:p>
            <a:r>
              <a:rPr lang="en-US" dirty="0" smtClean="0"/>
              <a:t>Login to </a:t>
            </a:r>
            <a:r>
              <a:rPr lang="en-US" dirty="0" err="1" smtClean="0"/>
              <a:t>Facebook</a:t>
            </a:r>
            <a:endParaRPr lang="en-US" dirty="0" smtClean="0"/>
          </a:p>
          <a:p>
            <a:r>
              <a:rPr lang="en-US" dirty="0" smtClean="0"/>
              <a:t>Setting </a:t>
            </a:r>
            <a:r>
              <a:rPr lang="en-US" dirty="0" smtClean="0"/>
              <a:t>up </a:t>
            </a:r>
            <a:r>
              <a:rPr lang="en-US" dirty="0" smtClean="0"/>
              <a:t>detection for </a:t>
            </a:r>
            <a:r>
              <a:rPr lang="en-US" dirty="0" smtClean="0"/>
              <a:t>speed and </a:t>
            </a:r>
            <a:r>
              <a:rPr lang="en-US" dirty="0" smtClean="0"/>
              <a:t>force </a:t>
            </a:r>
            <a:endParaRPr lang="en-US" dirty="0" smtClean="0"/>
          </a:p>
          <a:p>
            <a:r>
              <a:rPr lang="en-US" dirty="0" smtClean="0"/>
              <a:t>Choose the </a:t>
            </a:r>
            <a:r>
              <a:rPr lang="en-US" dirty="0" smtClean="0"/>
              <a:t>function after </a:t>
            </a:r>
            <a:r>
              <a:rPr lang="en-US" dirty="0" smtClean="0"/>
              <a:t>an collision has been detected.</a:t>
            </a:r>
            <a:endParaRPr lang="en-US" dirty="0"/>
          </a:p>
        </p:txBody>
      </p:sp>
      <p:pic>
        <p:nvPicPr>
          <p:cNvPr id="5" name="Picture 4" descr="Screen shot 2011-10-20 at 12.32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2669788" cy="3368040"/>
          </a:xfrm>
          <a:prstGeom prst="rect">
            <a:avLst/>
          </a:prstGeom>
        </p:spPr>
      </p:pic>
      <p:pic>
        <p:nvPicPr>
          <p:cNvPr id="6" name="Picture 5" descr="Screen shot 2011-10-20 at 12.33.0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5627269"/>
            <a:ext cx="3041650" cy="48026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1672</TotalTime>
  <Words>934</Words>
  <Application>Microsoft Macintosh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Folio</vt:lpstr>
      <vt:lpstr>BTECH451 </vt:lpstr>
      <vt:lpstr>Overview</vt:lpstr>
      <vt:lpstr>Project Goal</vt:lpstr>
      <vt:lpstr>Where I left off</vt:lpstr>
      <vt:lpstr>iPhone Application </vt:lpstr>
      <vt:lpstr>iPhone Home Interface </vt:lpstr>
      <vt:lpstr>iPhone Home Interface 2</vt:lpstr>
      <vt:lpstr>iPhone Setting Interface</vt:lpstr>
      <vt:lpstr>iPhone Setting Interface 2</vt:lpstr>
      <vt:lpstr>iPhone Pop up Alert </vt:lpstr>
      <vt:lpstr>iPhone Functions</vt:lpstr>
      <vt:lpstr>iPhone Functions 2</vt:lpstr>
      <vt:lpstr>iPhone Functions 3</vt:lpstr>
      <vt:lpstr>iPhone Functions 3</vt:lpstr>
      <vt:lpstr>iPhone Function</vt:lpstr>
      <vt:lpstr>Pros, Cons and Limitations </vt:lpstr>
      <vt:lpstr>Comparison between the 2 application</vt:lpstr>
      <vt:lpstr>Possible Future Work</vt:lpstr>
      <vt:lpstr>Conclusion</vt:lpstr>
      <vt:lpstr>Thank You</vt:lpstr>
      <vt:lpstr>Questions?</vt:lpstr>
    </vt:vector>
  </TitlesOfParts>
  <Company>University Of Auckland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BTECH451 </dc:title>
  <dc:creator>Justin Wu</dc:creator>
  <cp:lastModifiedBy>Justin Wu</cp:lastModifiedBy>
  <cp:revision>113</cp:revision>
  <dcterms:created xsi:type="dcterms:W3CDTF">2011-10-19T08:46:15Z</dcterms:created>
  <dcterms:modified xsi:type="dcterms:W3CDTF">2011-10-19T11:48:32Z</dcterms:modified>
</cp:coreProperties>
</file>